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61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28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93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05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50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81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46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05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82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48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5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8322-3A72-4357-924E-B6656527FF0C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E7E7-1278-4053-AD3B-316387A478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51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89934" y="2776625"/>
            <a:ext cx="9776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/>
                </a:solidFill>
              </a:rPr>
              <a:t>ZOOM</a:t>
            </a:r>
            <a:r>
              <a:rPr lang="pt-BR" sz="3600" dirty="0" smtClean="0"/>
              <a:t> – COMO DEIXAR EM DESTAQUE OS IRMÃOS </a:t>
            </a:r>
            <a:br>
              <a:rPr lang="pt-BR" sz="3600" dirty="0" smtClean="0"/>
            </a:br>
            <a:r>
              <a:rPr lang="pt-BR" sz="3600" dirty="0" smtClean="0"/>
              <a:t>QUE ESTÃO FAZENDO SUAS PARTES NA REUNIÃO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9969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89934" y="2776625"/>
            <a:ext cx="7652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/>
                </a:solidFill>
              </a:rPr>
              <a:t>RESPONSÁVEL POR ESSA DESIGNAÇÃO:</a:t>
            </a:r>
            <a:br>
              <a:rPr lang="pt-BR" sz="3600" b="1" dirty="0" smtClean="0">
                <a:solidFill>
                  <a:schemeClr val="accent1"/>
                </a:solidFill>
              </a:rPr>
            </a:br>
            <a:r>
              <a:rPr lang="pt-BR" sz="3600" dirty="0" smtClean="0"/>
              <a:t>BACKUP DO SOM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6220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122468" cy="625333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" y="6427113"/>
            <a:ext cx="109985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chemeClr val="accent1"/>
                </a:solidFill>
              </a:rPr>
              <a:t>1º PASSO – </a:t>
            </a:r>
            <a:r>
              <a:rPr lang="pt-BR" sz="2200" dirty="0" smtClean="0"/>
              <a:t>CLICAR NAS OPÇÕES DO IRMÃO E ESCOLHER A OPÇÃO </a:t>
            </a:r>
            <a:r>
              <a:rPr lang="pt-BR" sz="2200" dirty="0" smtClean="0">
                <a:solidFill>
                  <a:srgbClr val="FF0000"/>
                </a:solidFill>
              </a:rPr>
              <a:t>‘SPOTLIGHT FOR EVERYONE’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 rot="3929019">
            <a:off x="1828800" y="322729"/>
            <a:ext cx="457200" cy="7395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3929019">
            <a:off x="2882153" y="1591235"/>
            <a:ext cx="457200" cy="7395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93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1867" cy="55670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5688106"/>
            <a:ext cx="122968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chemeClr val="accent1"/>
                </a:solidFill>
              </a:rPr>
              <a:t>2</a:t>
            </a:r>
            <a:r>
              <a:rPr lang="pt-BR" sz="2200" b="1" dirty="0" smtClean="0">
                <a:solidFill>
                  <a:schemeClr val="accent1"/>
                </a:solidFill>
              </a:rPr>
              <a:t>º PASSO – </a:t>
            </a:r>
            <a:r>
              <a:rPr lang="pt-BR" sz="2200" dirty="0" smtClean="0"/>
              <a:t>PARA INCLUIR OUTRO IRMÃO EM DESTAQUE NA TELA (EX: SENTINELA E PARTES DAS IRMÃS) </a:t>
            </a:r>
            <a:br>
              <a:rPr lang="pt-BR" sz="2200" dirty="0" smtClean="0"/>
            </a:br>
            <a:r>
              <a:rPr lang="pt-BR" sz="2200" dirty="0" smtClean="0"/>
              <a:t>CLICAR NAS OPÇÕES DO IRMÃO QUE SERÁ INCLUÍDO E SELECIONAR ‘</a:t>
            </a:r>
            <a:r>
              <a:rPr lang="pt-BR" sz="2200" dirty="0" smtClean="0">
                <a:solidFill>
                  <a:srgbClr val="FF0000"/>
                </a:solidFill>
              </a:rPr>
              <a:t>ADD SPOTLIGHT</a:t>
            </a:r>
            <a:r>
              <a:rPr lang="pt-BR" sz="2200" dirty="0" smtClean="0"/>
              <a:t>’. SE FOR SUBSTITUIR</a:t>
            </a:r>
          </a:p>
          <a:p>
            <a:r>
              <a:rPr lang="pt-BR" sz="2200" dirty="0" smtClean="0"/>
              <a:t>UM IRMÃO PELO OUTRO CLICAR EM ‘</a:t>
            </a:r>
            <a:r>
              <a:rPr lang="pt-BR" sz="2200" dirty="0" smtClean="0">
                <a:solidFill>
                  <a:srgbClr val="FF0000"/>
                </a:solidFill>
              </a:rPr>
              <a:t>REPLACE SPOTLIGHT</a:t>
            </a:r>
            <a:r>
              <a:rPr lang="pt-BR" sz="2200" dirty="0" smtClean="0"/>
              <a:t>’. 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 rot="4903011">
            <a:off x="5741896" y="-129379"/>
            <a:ext cx="457200" cy="7395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4903011">
            <a:off x="6140766" y="1004656"/>
            <a:ext cx="457200" cy="7395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29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5686" cy="5839097"/>
          </a:xfrm>
          <a:prstGeom prst="rect">
            <a:avLst/>
          </a:prstGeom>
        </p:spPr>
      </p:pic>
      <p:sp>
        <p:nvSpPr>
          <p:cNvPr id="3" name="Seta para Baixo 2"/>
          <p:cNvSpPr/>
          <p:nvPr/>
        </p:nvSpPr>
        <p:spPr>
          <a:xfrm rot="4903011">
            <a:off x="1614033" y="641329"/>
            <a:ext cx="457200" cy="7395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6088559"/>
            <a:ext cx="1192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chemeClr val="accent1"/>
                </a:solidFill>
              </a:rPr>
              <a:t>3º PASSO – </a:t>
            </a:r>
            <a:r>
              <a:rPr lang="pt-BR" sz="2200" dirty="0" smtClean="0"/>
              <a:t>PARA REMOVER CLICAR EM ‘REMOVE SPOTLIGHT’. NÃO PRECISA DESTACAR O IRMÃO QUE </a:t>
            </a:r>
          </a:p>
          <a:p>
            <a:r>
              <a:rPr lang="pt-BR" sz="2200" dirty="0" smtClean="0"/>
              <a:t>FAZ A ORAÇÃO 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8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35362" y="3011757"/>
            <a:ext cx="92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/>
                </a:solidFill>
              </a:rPr>
              <a:t>FIM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0311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71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NOT7 - ACIUMbr</dc:creator>
  <cp:lastModifiedBy>NOT7 - ACIUMbr</cp:lastModifiedBy>
  <cp:revision>5</cp:revision>
  <dcterms:created xsi:type="dcterms:W3CDTF">2020-10-15T11:50:23Z</dcterms:created>
  <dcterms:modified xsi:type="dcterms:W3CDTF">2020-10-15T13:02:44Z</dcterms:modified>
</cp:coreProperties>
</file>