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9"/>
  </p:normalViewPr>
  <p:slideViewPr>
    <p:cSldViewPr snapToGrid="0" snapToObjects="1">
      <p:cViewPr varScale="1">
        <p:scale>
          <a:sx n="90" d="100"/>
          <a:sy n="90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373BF-01BC-42E9-8DF0-575061A7E4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75BFED-D28C-43DF-9B71-78A42D89569A}">
      <dgm:prSet/>
      <dgm:spPr/>
      <dgm:t>
        <a:bodyPr/>
        <a:lstStyle/>
        <a:p>
          <a:r>
            <a:rPr lang="pt-BR" b="1"/>
            <a:t>DEPOIS DA REUNIÃO ENCERRADA:</a:t>
          </a:r>
          <a:endParaRPr lang="en-US"/>
        </a:p>
      </dgm:t>
    </dgm:pt>
    <dgm:pt modelId="{C1D2FF8C-AC8F-4841-91F8-0F856802B238}" type="parTrans" cxnId="{404601DA-1C67-42DE-A997-B3526F93838A}">
      <dgm:prSet/>
      <dgm:spPr/>
      <dgm:t>
        <a:bodyPr/>
        <a:lstStyle/>
        <a:p>
          <a:endParaRPr lang="en-US"/>
        </a:p>
      </dgm:t>
    </dgm:pt>
    <dgm:pt modelId="{AC3ADC12-64FE-4693-85FF-D40AAEC025EF}" type="sibTrans" cxnId="{404601DA-1C67-42DE-A997-B3526F93838A}">
      <dgm:prSet/>
      <dgm:spPr/>
      <dgm:t>
        <a:bodyPr/>
        <a:lstStyle/>
        <a:p>
          <a:endParaRPr lang="en-US"/>
        </a:p>
      </dgm:t>
    </dgm:pt>
    <dgm:pt modelId="{4666F369-ADDE-4BA7-B4E4-8AD3D3B9801E}">
      <dgm:prSet/>
      <dgm:spPr/>
      <dgm:t>
        <a:bodyPr/>
        <a:lstStyle/>
        <a:p>
          <a:r>
            <a:rPr lang="pt-BR" b="1"/>
            <a:t>I – </a:t>
          </a:r>
          <a:r>
            <a:rPr lang="pt-BR"/>
            <a:t>NÃO ESQUEÇA DE DESCONECTAR DA CONTA</a:t>
          </a:r>
          <a:endParaRPr lang="en-US"/>
        </a:p>
      </dgm:t>
    </dgm:pt>
    <dgm:pt modelId="{8E655FA7-85B1-409A-8511-844A09DF4A37}" type="parTrans" cxnId="{6A203546-1BD4-4518-8309-40E99247268A}">
      <dgm:prSet/>
      <dgm:spPr/>
      <dgm:t>
        <a:bodyPr/>
        <a:lstStyle/>
        <a:p>
          <a:endParaRPr lang="en-US"/>
        </a:p>
      </dgm:t>
    </dgm:pt>
    <dgm:pt modelId="{E7FE9401-6E9B-4D38-A3B5-880E6A72D90E}" type="sibTrans" cxnId="{6A203546-1BD4-4518-8309-40E99247268A}">
      <dgm:prSet/>
      <dgm:spPr/>
      <dgm:t>
        <a:bodyPr/>
        <a:lstStyle/>
        <a:p>
          <a:endParaRPr lang="en-US"/>
        </a:p>
      </dgm:t>
    </dgm:pt>
    <dgm:pt modelId="{48CAE1B7-CB0F-4DAB-978D-A8DAF32F1027}">
      <dgm:prSet/>
      <dgm:spPr/>
      <dgm:t>
        <a:bodyPr/>
        <a:lstStyle/>
        <a:p>
          <a:r>
            <a:rPr lang="pt-BR"/>
            <a:t>CLIQUE EM </a:t>
          </a:r>
          <a:r>
            <a:rPr lang="pt-BR" b="1"/>
            <a:t>CONFIGURAÇÕES</a:t>
          </a:r>
          <a:r>
            <a:rPr lang="pt-BR"/>
            <a:t> E DEPOIS EM </a:t>
          </a:r>
          <a:r>
            <a:rPr lang="pt-BR" b="1"/>
            <a:t>SAIR</a:t>
          </a:r>
          <a:endParaRPr lang="en-US"/>
        </a:p>
      </dgm:t>
    </dgm:pt>
    <dgm:pt modelId="{FEDC70BF-84E4-45B8-879F-7CD2EA5B1783}" type="parTrans" cxnId="{A4D210EA-CA5F-425C-8E88-5C98EA8BB548}">
      <dgm:prSet/>
      <dgm:spPr/>
      <dgm:t>
        <a:bodyPr/>
        <a:lstStyle/>
        <a:p>
          <a:endParaRPr lang="en-US"/>
        </a:p>
      </dgm:t>
    </dgm:pt>
    <dgm:pt modelId="{AAEB7BFD-DBDD-468E-AFB4-13C6D07FB029}" type="sibTrans" cxnId="{A4D210EA-CA5F-425C-8E88-5C98EA8BB548}">
      <dgm:prSet/>
      <dgm:spPr/>
      <dgm:t>
        <a:bodyPr/>
        <a:lstStyle/>
        <a:p>
          <a:endParaRPr lang="en-US"/>
        </a:p>
      </dgm:t>
    </dgm:pt>
    <dgm:pt modelId="{F7DD34B1-0AA1-4B44-AE70-32267A70DC17}" type="pres">
      <dgm:prSet presAssocID="{18F373BF-01BC-42E9-8DF0-575061A7E42E}" presName="linear" presStyleCnt="0">
        <dgm:presLayoutVars>
          <dgm:animLvl val="lvl"/>
          <dgm:resizeHandles val="exact"/>
        </dgm:presLayoutVars>
      </dgm:prSet>
      <dgm:spPr/>
    </dgm:pt>
    <dgm:pt modelId="{494A8AC6-E901-164E-8E7E-0F552DA03DD3}" type="pres">
      <dgm:prSet presAssocID="{E375BFED-D28C-43DF-9B71-78A42D89569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B3660A7-7B65-2549-B693-20111599F306}" type="pres">
      <dgm:prSet presAssocID="{AC3ADC12-64FE-4693-85FF-D40AAEC025EF}" presName="spacer" presStyleCnt="0"/>
      <dgm:spPr/>
    </dgm:pt>
    <dgm:pt modelId="{B86007C9-DA25-E641-A09F-598A659B7B10}" type="pres">
      <dgm:prSet presAssocID="{4666F369-ADDE-4BA7-B4E4-8AD3D3B9801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53C3344-A9F6-BA4C-B0CC-9CC4644B4AF0}" type="pres">
      <dgm:prSet presAssocID="{E7FE9401-6E9B-4D38-A3B5-880E6A72D90E}" presName="spacer" presStyleCnt="0"/>
      <dgm:spPr/>
    </dgm:pt>
    <dgm:pt modelId="{537FEA4C-EAF4-624A-BBAF-3B6A3258E9D2}" type="pres">
      <dgm:prSet presAssocID="{48CAE1B7-CB0F-4DAB-978D-A8DAF32F102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D4C731B-77D5-204C-AB15-53EEE58D061F}" type="presOf" srcId="{48CAE1B7-CB0F-4DAB-978D-A8DAF32F1027}" destId="{537FEA4C-EAF4-624A-BBAF-3B6A3258E9D2}" srcOrd="0" destOrd="0" presId="urn:microsoft.com/office/officeart/2005/8/layout/vList2"/>
    <dgm:cxn modelId="{6A203546-1BD4-4518-8309-40E99247268A}" srcId="{18F373BF-01BC-42E9-8DF0-575061A7E42E}" destId="{4666F369-ADDE-4BA7-B4E4-8AD3D3B9801E}" srcOrd="1" destOrd="0" parTransId="{8E655FA7-85B1-409A-8511-844A09DF4A37}" sibTransId="{E7FE9401-6E9B-4D38-A3B5-880E6A72D90E}"/>
    <dgm:cxn modelId="{244F4158-0594-2542-9874-9EE70BE0795D}" type="presOf" srcId="{4666F369-ADDE-4BA7-B4E4-8AD3D3B9801E}" destId="{B86007C9-DA25-E641-A09F-598A659B7B10}" srcOrd="0" destOrd="0" presId="urn:microsoft.com/office/officeart/2005/8/layout/vList2"/>
    <dgm:cxn modelId="{BA380275-E472-C146-8137-934B644B5561}" type="presOf" srcId="{18F373BF-01BC-42E9-8DF0-575061A7E42E}" destId="{F7DD34B1-0AA1-4B44-AE70-32267A70DC17}" srcOrd="0" destOrd="0" presId="urn:microsoft.com/office/officeart/2005/8/layout/vList2"/>
    <dgm:cxn modelId="{AB00219B-F12C-ED42-97D4-927E4BE30376}" type="presOf" srcId="{E375BFED-D28C-43DF-9B71-78A42D89569A}" destId="{494A8AC6-E901-164E-8E7E-0F552DA03DD3}" srcOrd="0" destOrd="0" presId="urn:microsoft.com/office/officeart/2005/8/layout/vList2"/>
    <dgm:cxn modelId="{404601DA-1C67-42DE-A997-B3526F93838A}" srcId="{18F373BF-01BC-42E9-8DF0-575061A7E42E}" destId="{E375BFED-D28C-43DF-9B71-78A42D89569A}" srcOrd="0" destOrd="0" parTransId="{C1D2FF8C-AC8F-4841-91F8-0F856802B238}" sibTransId="{AC3ADC12-64FE-4693-85FF-D40AAEC025EF}"/>
    <dgm:cxn modelId="{A4D210EA-CA5F-425C-8E88-5C98EA8BB548}" srcId="{18F373BF-01BC-42E9-8DF0-575061A7E42E}" destId="{48CAE1B7-CB0F-4DAB-978D-A8DAF32F1027}" srcOrd="2" destOrd="0" parTransId="{FEDC70BF-84E4-45B8-879F-7CD2EA5B1783}" sibTransId="{AAEB7BFD-DBDD-468E-AFB4-13C6D07FB029}"/>
    <dgm:cxn modelId="{1E244F0C-746A-0543-8499-1A83BAC91EAE}" type="presParOf" srcId="{F7DD34B1-0AA1-4B44-AE70-32267A70DC17}" destId="{494A8AC6-E901-164E-8E7E-0F552DA03DD3}" srcOrd="0" destOrd="0" presId="urn:microsoft.com/office/officeart/2005/8/layout/vList2"/>
    <dgm:cxn modelId="{B2EEECE0-7302-D140-B67A-F39362594EE9}" type="presParOf" srcId="{F7DD34B1-0AA1-4B44-AE70-32267A70DC17}" destId="{3B3660A7-7B65-2549-B693-20111599F306}" srcOrd="1" destOrd="0" presId="urn:microsoft.com/office/officeart/2005/8/layout/vList2"/>
    <dgm:cxn modelId="{ECF14DCE-7545-AD42-AD50-987444D981B2}" type="presParOf" srcId="{F7DD34B1-0AA1-4B44-AE70-32267A70DC17}" destId="{B86007C9-DA25-E641-A09F-598A659B7B10}" srcOrd="2" destOrd="0" presId="urn:microsoft.com/office/officeart/2005/8/layout/vList2"/>
    <dgm:cxn modelId="{937039E9-9697-8D48-B7E8-8950551CA9E3}" type="presParOf" srcId="{F7DD34B1-0AA1-4B44-AE70-32267A70DC17}" destId="{953C3344-A9F6-BA4C-B0CC-9CC4644B4AF0}" srcOrd="3" destOrd="0" presId="urn:microsoft.com/office/officeart/2005/8/layout/vList2"/>
    <dgm:cxn modelId="{930FBC61-0C27-0A46-8D0B-0C9DCC93FB61}" type="presParOf" srcId="{F7DD34B1-0AA1-4B44-AE70-32267A70DC17}" destId="{537FEA4C-EAF4-624A-BBAF-3B6A3258E9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A8AC6-E901-164E-8E7E-0F552DA03DD3}">
      <dsp:nvSpPr>
        <dsp:cNvPr id="0" name=""/>
        <dsp:cNvSpPr/>
      </dsp:nvSpPr>
      <dsp:spPr>
        <a:xfrm>
          <a:off x="0" y="43514"/>
          <a:ext cx="5594631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DEPOIS DA REUNIÃO ENCERRADA:</a:t>
          </a:r>
          <a:endParaRPr lang="en-US" sz="2900" kern="1200"/>
        </a:p>
      </dsp:txBody>
      <dsp:txXfrm>
        <a:off x="75156" y="118670"/>
        <a:ext cx="5444319" cy="1389261"/>
      </dsp:txXfrm>
    </dsp:sp>
    <dsp:sp modelId="{B86007C9-DA25-E641-A09F-598A659B7B10}">
      <dsp:nvSpPr>
        <dsp:cNvPr id="0" name=""/>
        <dsp:cNvSpPr/>
      </dsp:nvSpPr>
      <dsp:spPr>
        <a:xfrm>
          <a:off x="0" y="1666608"/>
          <a:ext cx="5594631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I – </a:t>
          </a:r>
          <a:r>
            <a:rPr lang="pt-BR" sz="2900" kern="1200"/>
            <a:t>NÃO ESQUEÇA DE DESCONECTAR DA CONTA</a:t>
          </a:r>
          <a:endParaRPr lang="en-US" sz="2900" kern="1200"/>
        </a:p>
      </dsp:txBody>
      <dsp:txXfrm>
        <a:off x="75156" y="1741764"/>
        <a:ext cx="5444319" cy="1389261"/>
      </dsp:txXfrm>
    </dsp:sp>
    <dsp:sp modelId="{537FEA4C-EAF4-624A-BBAF-3B6A3258E9D2}">
      <dsp:nvSpPr>
        <dsp:cNvPr id="0" name=""/>
        <dsp:cNvSpPr/>
      </dsp:nvSpPr>
      <dsp:spPr>
        <a:xfrm>
          <a:off x="0" y="3289702"/>
          <a:ext cx="5594631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CLIQUE EM </a:t>
          </a:r>
          <a:r>
            <a:rPr lang="pt-BR" sz="2900" b="1" kern="1200"/>
            <a:t>CONFIGURAÇÕES</a:t>
          </a:r>
          <a:r>
            <a:rPr lang="pt-BR" sz="2900" kern="1200"/>
            <a:t> E DEPOIS EM </a:t>
          </a:r>
          <a:r>
            <a:rPr lang="pt-BR" sz="2900" b="1" kern="1200"/>
            <a:t>SAIR</a:t>
          </a:r>
          <a:endParaRPr lang="en-US" sz="2900" kern="1200"/>
        </a:p>
      </dsp:txBody>
      <dsp:txXfrm>
        <a:off x="75156" y="3364858"/>
        <a:ext cx="5444319" cy="1389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7/23/21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14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7/23/21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604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7/23/21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4198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7/23/21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683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7/23/21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45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7/23/21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27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7/23/21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193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7/23/21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07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7/23/21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040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7/23/21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103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4408324-A84C-4A45-93B6-78D079CCE772}" type="datetime1">
              <a:rPr lang="en-US" smtClean="0"/>
              <a:t>7/23/21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368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7/23/21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5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ol.jw.org/pt/wol/bc/r5/lp-t/2015681/5/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zoom.us/downloa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D9792-B0B8-2A43-B092-D8C1E23BC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3087" y="1791222"/>
            <a:ext cx="6387261" cy="3703812"/>
          </a:xfrm>
        </p:spPr>
        <p:txBody>
          <a:bodyPr anchor="b"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pt-BR" sz="4200" dirty="0"/>
              <a:t>Iniciar e realizar uma reunião no ZOOM </a:t>
            </a:r>
            <a:br>
              <a:rPr lang="pt-BR" sz="4200" dirty="0"/>
            </a:br>
            <a:br>
              <a:rPr lang="pt-BR" sz="4200" dirty="0"/>
            </a:br>
            <a:r>
              <a:rPr lang="pt-BR" sz="4200" dirty="0"/>
              <a:t>CONGR. JD COLOMBO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1EE055DD-2392-4118-B7A4-2622242BB1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12" r="44507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198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9315E-30FC-3B4C-8D1E-56C204FB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57" y="300892"/>
            <a:ext cx="9618826" cy="797164"/>
          </a:xfrm>
        </p:spPr>
        <p:txBody>
          <a:bodyPr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pt-BR" sz="3000" dirty="0"/>
              <a:t>OBSERVAÇÕES FINAIS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C5472A7E-D437-DE4B-B302-6C417D744C88}"/>
              </a:ext>
            </a:extLst>
          </p:cNvPr>
          <p:cNvSpPr txBox="1">
            <a:spLocks/>
          </p:cNvSpPr>
          <p:nvPr/>
        </p:nvSpPr>
        <p:spPr>
          <a:xfrm>
            <a:off x="6324606" y="1515482"/>
            <a:ext cx="5594631" cy="48727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/>
              <a:t>CASO NÃO FIQUE CONECTADO: </a:t>
            </a:r>
          </a:p>
          <a:p>
            <a:pPr marL="0" indent="0">
              <a:buNone/>
            </a:pPr>
            <a:r>
              <a:rPr lang="pt-BR" sz="2200" b="1" dirty="0"/>
              <a:t>SAIR E DEIXAR OUTRO IRMÃO COMO ANFITRIAO.</a:t>
            </a:r>
          </a:p>
          <a:p>
            <a:pPr marL="0" indent="0">
              <a:buNone/>
            </a:pPr>
            <a:r>
              <a:rPr lang="pt-BR" sz="2200" b="1" dirty="0"/>
              <a:t>1 – </a:t>
            </a:r>
            <a:r>
              <a:rPr lang="pt-BR" sz="2200" dirty="0"/>
              <a:t>CLIQUE EM </a:t>
            </a:r>
            <a:r>
              <a:rPr lang="pt-BR" sz="2200" b="1" dirty="0"/>
              <a:t>ENCERRAR</a:t>
            </a:r>
            <a:r>
              <a:rPr lang="pt-BR" sz="2200" dirty="0"/>
              <a:t> E ESCOLHA A OPÇÃO </a:t>
            </a:r>
            <a:r>
              <a:rPr lang="pt-BR" sz="2200" b="1" dirty="0"/>
              <a:t>SAIR DA REUNIÃO</a:t>
            </a:r>
          </a:p>
          <a:p>
            <a:pPr marL="0" indent="0">
              <a:buNone/>
            </a:pPr>
            <a:r>
              <a:rPr lang="pt-BR" sz="2200" dirty="0"/>
              <a:t>II – DEPOIS ESCOLHA A OPÇÃO </a:t>
            </a:r>
            <a:r>
              <a:rPr lang="pt-BR" sz="2200" b="1" dirty="0"/>
              <a:t>ATRIBUIR UM NOVO ANFITRIÃO </a:t>
            </a:r>
            <a:r>
              <a:rPr lang="pt-BR" sz="2200" dirty="0"/>
              <a:t>PARA DEIXAR OUTRO NO SEU LUGAR (AVISE O IRMÃO DISSO)</a:t>
            </a:r>
          </a:p>
          <a:p>
            <a:pPr marL="0" indent="0">
              <a:buNone/>
            </a:pPr>
            <a:endParaRPr lang="pt-BR" sz="2200" b="1" dirty="0"/>
          </a:p>
          <a:p>
            <a:pPr marL="0" indent="0">
              <a:buNone/>
            </a:pPr>
            <a:r>
              <a:rPr lang="pt-BR" sz="2200" b="1" dirty="0"/>
              <a:t>OBS: CASO ESCOLHA A OUTRA OPÇÃO A REUNIÃO SERÁ ENCERRADA PARA TODOS!!!</a:t>
            </a:r>
            <a:endParaRPr lang="pt-BR" sz="2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FA1C17A-6EF3-844F-82BE-025D82F05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57" y="1206500"/>
            <a:ext cx="3568700" cy="2222500"/>
          </a:xfrm>
          <a:prstGeom prst="rect">
            <a:avLst/>
          </a:prstGeom>
        </p:spPr>
      </p:pic>
      <p:sp>
        <p:nvSpPr>
          <p:cNvPr id="8" name="Seta para Baixo 7">
            <a:extLst>
              <a:ext uri="{FF2B5EF4-FFF2-40B4-BE49-F238E27FC236}">
                <a16:creationId xmlns:a16="http://schemas.microsoft.com/office/drawing/2014/main" id="{74402FCC-BE44-F84B-88F1-2BB6524AAF73}"/>
              </a:ext>
            </a:extLst>
          </p:cNvPr>
          <p:cNvSpPr/>
          <p:nvPr/>
        </p:nvSpPr>
        <p:spPr>
          <a:xfrm rot="2469022">
            <a:off x="2799221" y="1806426"/>
            <a:ext cx="561371" cy="776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38DDD0-3FEA-2347-8253-1F7433036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57" y="3648808"/>
            <a:ext cx="4381500" cy="2908300"/>
          </a:xfrm>
          <a:prstGeom prst="rect">
            <a:avLst/>
          </a:prstGeom>
        </p:spPr>
      </p:pic>
      <p:sp>
        <p:nvSpPr>
          <p:cNvPr id="9" name="Seta para Baixo 8">
            <a:extLst>
              <a:ext uri="{FF2B5EF4-FFF2-40B4-BE49-F238E27FC236}">
                <a16:creationId xmlns:a16="http://schemas.microsoft.com/office/drawing/2014/main" id="{07DB9D0A-01A7-9341-B8B1-56DF1B1DB695}"/>
              </a:ext>
            </a:extLst>
          </p:cNvPr>
          <p:cNvSpPr/>
          <p:nvPr/>
        </p:nvSpPr>
        <p:spPr>
          <a:xfrm rot="2469022">
            <a:off x="3854938" y="4237624"/>
            <a:ext cx="561371" cy="776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D58FD57E-4306-3C45-9313-25218ACAD4BB}"/>
              </a:ext>
            </a:extLst>
          </p:cNvPr>
          <p:cNvSpPr/>
          <p:nvPr/>
        </p:nvSpPr>
        <p:spPr>
          <a:xfrm rot="2469022">
            <a:off x="4007090" y="4964698"/>
            <a:ext cx="561371" cy="776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2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9315E-30FC-3B4C-8D1E-56C204FB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57" y="300892"/>
            <a:ext cx="9618826" cy="797164"/>
          </a:xfrm>
        </p:spPr>
        <p:txBody>
          <a:bodyPr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pt-BR" sz="3000" dirty="0"/>
              <a:t>OBSERVAÇÕES FINAIS</a:t>
            </a:r>
          </a:p>
        </p:txBody>
      </p:sp>
      <p:sp>
        <p:nvSpPr>
          <p:cNvPr id="9" name="Seta para Baixo 8">
            <a:extLst>
              <a:ext uri="{FF2B5EF4-FFF2-40B4-BE49-F238E27FC236}">
                <a16:creationId xmlns:a16="http://schemas.microsoft.com/office/drawing/2014/main" id="{07DB9D0A-01A7-9341-B8B1-56DF1B1DB695}"/>
              </a:ext>
            </a:extLst>
          </p:cNvPr>
          <p:cNvSpPr/>
          <p:nvPr/>
        </p:nvSpPr>
        <p:spPr>
          <a:xfrm rot="2469022">
            <a:off x="3854938" y="4237624"/>
            <a:ext cx="561371" cy="776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D3A6B2F-EFF6-0545-8D4B-AA075BB2B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8" y="1515481"/>
            <a:ext cx="6189183" cy="4242381"/>
          </a:xfrm>
          <a:prstGeom prst="rect">
            <a:avLst/>
          </a:prstGeom>
        </p:spPr>
      </p:pic>
      <p:sp>
        <p:nvSpPr>
          <p:cNvPr id="8" name="Seta para Baixo 7">
            <a:extLst>
              <a:ext uri="{FF2B5EF4-FFF2-40B4-BE49-F238E27FC236}">
                <a16:creationId xmlns:a16="http://schemas.microsoft.com/office/drawing/2014/main" id="{74402FCC-BE44-F84B-88F1-2BB6524AAF73}"/>
              </a:ext>
            </a:extLst>
          </p:cNvPr>
          <p:cNvSpPr/>
          <p:nvPr/>
        </p:nvSpPr>
        <p:spPr>
          <a:xfrm rot="2469022">
            <a:off x="5046317" y="4040669"/>
            <a:ext cx="561371" cy="776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Espaço Reservado para Conteúdo 2">
            <a:extLst>
              <a:ext uri="{FF2B5EF4-FFF2-40B4-BE49-F238E27FC236}">
                <a16:creationId xmlns:a16="http://schemas.microsoft.com/office/drawing/2014/main" id="{CB5B5EE1-93A4-4B23-B24F-F6D3369466F2}"/>
              </a:ext>
            </a:extLst>
          </p:cNvPr>
          <p:cNvGraphicFramePr/>
          <p:nvPr/>
        </p:nvGraphicFramePr>
        <p:xfrm>
          <a:off x="6324606" y="1515482"/>
          <a:ext cx="5594631" cy="4872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558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9315E-30FC-3B4C-8D1E-56C204FB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57" y="300892"/>
            <a:ext cx="9618826" cy="797164"/>
          </a:xfrm>
        </p:spPr>
        <p:txBody>
          <a:bodyPr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pt-BR" sz="3000" dirty="0"/>
              <a:t>OBSERVAÇÕES FINAIS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4909FE1A-A348-BC49-8485-62787DE7CCF7}"/>
              </a:ext>
            </a:extLst>
          </p:cNvPr>
          <p:cNvSpPr txBox="1">
            <a:spLocks/>
          </p:cNvSpPr>
          <p:nvPr/>
        </p:nvSpPr>
        <p:spPr>
          <a:xfrm>
            <a:off x="187357" y="1515483"/>
            <a:ext cx="11687317" cy="48727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Nós sabemos que o </a:t>
            </a:r>
            <a:r>
              <a:rPr lang="pt-BR" sz="2400" b="1" dirty="0"/>
              <a:t>amor</a:t>
            </a:r>
            <a:r>
              <a:rPr lang="pt-BR" sz="2400" dirty="0"/>
              <a:t> é apenas um dos aspectos do fruto do espírito, que um cristão maduro demonstra. (</a:t>
            </a:r>
            <a:r>
              <a:rPr lang="pt-BR" sz="2400" dirty="0">
                <a:hlinkClick r:id="rId2"/>
              </a:rPr>
              <a:t>Gál. 5:22, 23</a:t>
            </a:r>
            <a:r>
              <a:rPr lang="pt-BR" sz="2400" dirty="0"/>
              <a:t>) Outros aspectos — como a </a:t>
            </a:r>
            <a:r>
              <a:rPr lang="pt-BR" sz="2400" b="1" dirty="0"/>
              <a:t>brandura, autodomínio e paciência </a:t>
            </a:r>
            <a:r>
              <a:rPr lang="pt-BR" sz="2400" dirty="0"/>
              <a:t>— também são importantes. Eles podem ajudar a pessoa a lidar com situações difíceis sem ficar irritada e a suportar grandes decepções sem perder a esperança. </a:t>
            </a:r>
          </a:p>
          <a:p>
            <a:r>
              <a:rPr lang="pt-BR" sz="2400" dirty="0"/>
              <a:t>Em seu programa de estudo pessoal, o cristão maduro constantemente pesquisa princípios bíblicos que podem ajudá-lo a distinguir o certo do errado. Assim, quando precisa tomar decisões, ele mostra que tem madureza espiritual. Por exemplo, ele ouve sua consciência treinada pela Bíblia. O cristão maduro mostra </a:t>
            </a:r>
            <a:r>
              <a:rPr lang="pt-BR" sz="2400" b="1" dirty="0"/>
              <a:t>humildade ao reconhecer que o modo de Jeová fazer as coisas e os padrões Dele são sempre melhores</a:t>
            </a:r>
            <a:r>
              <a:rPr lang="pt-BR" sz="2400" dirty="0"/>
              <a:t>.</a:t>
            </a:r>
          </a:p>
          <a:p>
            <a:endParaRPr lang="pt-BR" sz="2200" dirty="0"/>
          </a:p>
          <a:p>
            <a:pPr algn="ctr"/>
            <a:r>
              <a:rPr lang="pt-BR" sz="2200" b="1" dirty="0"/>
              <a:t>AGRADECEMOS MUITO A AJUDA DE TODOS!!!</a:t>
            </a:r>
          </a:p>
        </p:txBody>
      </p:sp>
    </p:spTree>
    <p:extLst>
      <p:ext uri="{BB962C8B-B14F-4D97-AF65-F5344CB8AC3E}">
        <p14:creationId xmlns:p14="http://schemas.microsoft.com/office/powerpoint/2010/main" val="63920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9315E-30FC-3B4C-8D1E-56C204FB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57" y="300892"/>
            <a:ext cx="9618826" cy="797164"/>
          </a:xfrm>
        </p:spPr>
        <p:txBody>
          <a:bodyPr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pt-BR" sz="3000" dirty="0"/>
              <a:t>1º PASSO – BAIXAR ZOOM MEETINGS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7396A5-AFDC-964F-B014-DA1B0876D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57" y="2084387"/>
            <a:ext cx="3060165" cy="4178627"/>
          </a:xfrm>
        </p:spPr>
        <p:txBody>
          <a:bodyPr>
            <a:normAutofit/>
          </a:bodyPr>
          <a:lstStyle/>
          <a:p>
            <a:r>
              <a:rPr lang="pt-BR" sz="2200" dirty="0"/>
              <a:t>IR NA PÁGINA - </a:t>
            </a:r>
            <a:r>
              <a:rPr lang="pt-BR" sz="2200" dirty="0">
                <a:hlinkClick r:id="rId2"/>
              </a:rPr>
              <a:t>https://zoom.us/download</a:t>
            </a:r>
            <a:endParaRPr lang="pt-BR" sz="2200" dirty="0"/>
          </a:p>
          <a:p>
            <a:r>
              <a:rPr lang="pt-BR" sz="2200" dirty="0"/>
              <a:t>E REALIZAR O </a:t>
            </a:r>
            <a:r>
              <a:rPr lang="pt-BR" sz="2200" b="1" dirty="0"/>
              <a:t>DOWNLOAD</a:t>
            </a:r>
            <a:r>
              <a:rPr lang="pt-BR" sz="2200" dirty="0"/>
              <a:t> NO NOTEBOOK, CLICAR NO ARQUIVO QUE FOI BAIXADO E SEGUIR OS PASSOS DE INSTALAÇÃO</a:t>
            </a:r>
          </a:p>
          <a:p>
            <a:endParaRPr lang="pt-BR" sz="2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0D6F3C8-8427-5D44-AD92-18C2434E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279" y="2084387"/>
            <a:ext cx="8281148" cy="3787282"/>
          </a:xfrm>
          <a:prstGeom prst="rect">
            <a:avLst/>
          </a:prstGeom>
        </p:spPr>
      </p:pic>
      <p:sp>
        <p:nvSpPr>
          <p:cNvPr id="5" name="Seta para Baixo 4">
            <a:extLst>
              <a:ext uri="{FF2B5EF4-FFF2-40B4-BE49-F238E27FC236}">
                <a16:creationId xmlns:a16="http://schemas.microsoft.com/office/drawing/2014/main" id="{A89023A8-4873-FC44-8752-319DB075CC22}"/>
              </a:ext>
            </a:extLst>
          </p:cNvPr>
          <p:cNvSpPr/>
          <p:nvPr/>
        </p:nvSpPr>
        <p:spPr>
          <a:xfrm rot="2469022">
            <a:off x="7475168" y="4262493"/>
            <a:ext cx="561371" cy="776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64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9315E-30FC-3B4C-8D1E-56C204FB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57" y="300892"/>
            <a:ext cx="9618826" cy="797164"/>
          </a:xfrm>
        </p:spPr>
        <p:txBody>
          <a:bodyPr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pt-BR" sz="3000" dirty="0"/>
              <a:t>2º PASSO – ENTRAR NA CONTA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7396A5-AFDC-964F-B014-DA1B0876D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458" y="4727417"/>
            <a:ext cx="4902069" cy="1161263"/>
          </a:xfrm>
        </p:spPr>
        <p:txBody>
          <a:bodyPr>
            <a:normAutofit/>
          </a:bodyPr>
          <a:lstStyle/>
          <a:p>
            <a:r>
              <a:rPr lang="pt-BR" sz="2200" dirty="0"/>
              <a:t>COLOCAR </a:t>
            </a:r>
            <a:r>
              <a:rPr lang="pt-BR" sz="2200" b="1" dirty="0"/>
              <a:t>USUÁRIO E SENHA </a:t>
            </a:r>
            <a:r>
              <a:rPr lang="pt-BR" sz="2200" dirty="0"/>
              <a:t>CONFORME INFORMADOS PELOS ANCIÃOS E </a:t>
            </a:r>
            <a:r>
              <a:rPr lang="pt-BR" sz="2200" b="1" dirty="0"/>
              <a:t>EFETUAR LOGIN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0A440D0-0D56-E34E-A332-C6F8E2AA1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8" y="1369100"/>
            <a:ext cx="4928388" cy="2918896"/>
          </a:xfrm>
          <a:prstGeom prst="rect">
            <a:avLst/>
          </a:prstGeom>
        </p:spPr>
      </p:pic>
      <p:sp>
        <p:nvSpPr>
          <p:cNvPr id="19" name="Seta para Baixo 18">
            <a:extLst>
              <a:ext uri="{FF2B5EF4-FFF2-40B4-BE49-F238E27FC236}">
                <a16:creationId xmlns:a16="http://schemas.microsoft.com/office/drawing/2014/main" id="{B294D482-0932-B540-9BAB-E5AC8B91C644}"/>
              </a:ext>
            </a:extLst>
          </p:cNvPr>
          <p:cNvSpPr/>
          <p:nvPr/>
        </p:nvSpPr>
        <p:spPr>
          <a:xfrm rot="2469022">
            <a:off x="3283356" y="2247608"/>
            <a:ext cx="561371" cy="776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0164534A-76D6-F948-B149-5CCEBCC2A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458" y="1369100"/>
            <a:ext cx="4902069" cy="2918896"/>
          </a:xfrm>
          <a:prstGeom prst="rect">
            <a:avLst/>
          </a:prstGeom>
        </p:spPr>
      </p:pic>
      <p:sp>
        <p:nvSpPr>
          <p:cNvPr id="16" name="Seta para Baixo 15">
            <a:extLst>
              <a:ext uri="{FF2B5EF4-FFF2-40B4-BE49-F238E27FC236}">
                <a16:creationId xmlns:a16="http://schemas.microsoft.com/office/drawing/2014/main" id="{1B5CBF94-4EB5-E044-A4F7-F8AFADCD4387}"/>
              </a:ext>
            </a:extLst>
          </p:cNvPr>
          <p:cNvSpPr/>
          <p:nvPr/>
        </p:nvSpPr>
        <p:spPr>
          <a:xfrm rot="2469022">
            <a:off x="7967038" y="1770542"/>
            <a:ext cx="561371" cy="776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Baixo 20">
            <a:extLst>
              <a:ext uri="{FF2B5EF4-FFF2-40B4-BE49-F238E27FC236}">
                <a16:creationId xmlns:a16="http://schemas.microsoft.com/office/drawing/2014/main" id="{F994AAF3-51EF-0D44-921B-EB671BE8529E}"/>
              </a:ext>
            </a:extLst>
          </p:cNvPr>
          <p:cNvSpPr/>
          <p:nvPr/>
        </p:nvSpPr>
        <p:spPr>
          <a:xfrm rot="2469022">
            <a:off x="8433885" y="2119540"/>
            <a:ext cx="561371" cy="776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0C992431-2048-5546-A8C5-EC90B035E55E}"/>
              </a:ext>
            </a:extLst>
          </p:cNvPr>
          <p:cNvSpPr txBox="1">
            <a:spLocks/>
          </p:cNvSpPr>
          <p:nvPr/>
        </p:nvSpPr>
        <p:spPr>
          <a:xfrm>
            <a:off x="441688" y="4727416"/>
            <a:ext cx="4902069" cy="1161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/>
              <a:t>ABRIR O ZOOM MEETING E ESCOLHER A OPÇÃO </a:t>
            </a:r>
            <a:r>
              <a:rPr lang="pt-BR" sz="2200" b="1" dirty="0"/>
              <a:t>EFETUAR LOGIN</a:t>
            </a:r>
          </a:p>
        </p:txBody>
      </p:sp>
    </p:spTree>
    <p:extLst>
      <p:ext uri="{BB962C8B-B14F-4D97-AF65-F5344CB8AC3E}">
        <p14:creationId xmlns:p14="http://schemas.microsoft.com/office/powerpoint/2010/main" val="350303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9315E-30FC-3B4C-8D1E-56C204FB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57" y="300892"/>
            <a:ext cx="9618826" cy="797164"/>
          </a:xfrm>
        </p:spPr>
        <p:txBody>
          <a:bodyPr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pt-BR" sz="3000" dirty="0"/>
              <a:t>3º PASSO – INICIAR A REUNIÃO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7396A5-AFDC-964F-B014-DA1B0876D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458" y="1299475"/>
            <a:ext cx="4902069" cy="5257633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pt-BR" sz="2200" b="1" dirty="0"/>
              <a:t>PONTOS DE ATENÇÃO</a:t>
            </a:r>
            <a:br>
              <a:rPr lang="pt-BR" sz="2200" b="1" dirty="0"/>
            </a:br>
            <a:endParaRPr lang="pt-BR" sz="2200" b="1" dirty="0"/>
          </a:p>
          <a:p>
            <a:r>
              <a:rPr lang="pt-BR" sz="2200" dirty="0"/>
              <a:t>1. NÃO MUDAR </a:t>
            </a:r>
            <a:r>
              <a:rPr lang="pt-BR" sz="2200" b="1" dirty="0"/>
              <a:t>SENHA E ID</a:t>
            </a:r>
          </a:p>
          <a:p>
            <a:r>
              <a:rPr lang="pt-BR" sz="2200" dirty="0"/>
              <a:t>II. LOGIN E SENHA </a:t>
            </a:r>
            <a:r>
              <a:rPr lang="pt-BR" sz="2200" b="1" dirty="0"/>
              <a:t>NÃO DEVEM SER COMPARTILHADOS </a:t>
            </a:r>
            <a:r>
              <a:rPr lang="pt-BR" sz="2200" dirty="0"/>
              <a:t>POR OUTROS SEM APROVAÇÃO DOS ANCIÃOS E CONHECIMENTO DO ORGANIZADOR DAS REUNIÕES</a:t>
            </a:r>
          </a:p>
          <a:p>
            <a:r>
              <a:rPr lang="pt-BR" sz="2200" dirty="0"/>
              <a:t>III. LEMBRAR QUE QUANDO O IRMÃO </a:t>
            </a:r>
            <a:r>
              <a:rPr lang="pt-BR" sz="2200" b="1" dirty="0"/>
              <a:t>FAZ LOGIN </a:t>
            </a:r>
            <a:r>
              <a:rPr lang="pt-BR" sz="2200" dirty="0"/>
              <a:t>NA CONTA, O OUTRO IRMÃO LOGADO AUTOMATICAMENTE SAI DA CONTA</a:t>
            </a:r>
          </a:p>
          <a:p>
            <a:r>
              <a:rPr lang="pt-BR" sz="2200" dirty="0"/>
              <a:t>IV. </a:t>
            </a:r>
            <a:r>
              <a:rPr lang="pt-BR" sz="2200" b="1" dirty="0"/>
              <a:t>NÃO ALTERAR AS CONFIGURAÇÕES DA CONTA</a:t>
            </a:r>
            <a:r>
              <a:rPr lang="pt-BR" sz="2200" dirty="0"/>
              <a:t>. JÁ ESTÃO DE ACORDO COM AS ORIENTAÇÕES DA ORGANIZAÇÃO</a:t>
            </a:r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0C992431-2048-5546-A8C5-EC90B035E55E}"/>
              </a:ext>
            </a:extLst>
          </p:cNvPr>
          <p:cNvSpPr txBox="1">
            <a:spLocks/>
          </p:cNvSpPr>
          <p:nvPr/>
        </p:nvSpPr>
        <p:spPr>
          <a:xfrm>
            <a:off x="441688" y="4727416"/>
            <a:ext cx="5827645" cy="161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/>
              <a:t>IRÃO APARECER AS REUNIÕES JÁ PROGRAMADAS DA CONGREGAÇÃO. É SÓ ESCOLHER UMA E DEPOIS CLICAR EM </a:t>
            </a:r>
            <a:r>
              <a:rPr lang="pt-BR" sz="2200" b="1" dirty="0"/>
              <a:t>INICIAR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5946A6-061A-E543-BC7A-435E4DE0C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4" y="1294371"/>
            <a:ext cx="5922199" cy="3052162"/>
          </a:xfrm>
          <a:prstGeom prst="rect">
            <a:avLst/>
          </a:prstGeom>
        </p:spPr>
      </p:pic>
      <p:sp>
        <p:nvSpPr>
          <p:cNvPr id="16" name="Seta para Baixo 15">
            <a:extLst>
              <a:ext uri="{FF2B5EF4-FFF2-40B4-BE49-F238E27FC236}">
                <a16:creationId xmlns:a16="http://schemas.microsoft.com/office/drawing/2014/main" id="{1B5CBF94-4EB5-E044-A4F7-F8AFADCD4387}"/>
              </a:ext>
            </a:extLst>
          </p:cNvPr>
          <p:cNvSpPr/>
          <p:nvPr/>
        </p:nvSpPr>
        <p:spPr>
          <a:xfrm rot="2469022">
            <a:off x="1998236" y="3225252"/>
            <a:ext cx="561371" cy="776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>
            <a:extLst>
              <a:ext uri="{FF2B5EF4-FFF2-40B4-BE49-F238E27FC236}">
                <a16:creationId xmlns:a16="http://schemas.microsoft.com/office/drawing/2014/main" id="{F29ED215-7C42-FC45-8077-2A1B221B4C4E}"/>
              </a:ext>
            </a:extLst>
          </p:cNvPr>
          <p:cNvSpPr/>
          <p:nvPr/>
        </p:nvSpPr>
        <p:spPr>
          <a:xfrm rot="2469022">
            <a:off x="3074824" y="1955117"/>
            <a:ext cx="561371" cy="776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03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9315E-30FC-3B4C-8D1E-56C204FB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57" y="300892"/>
            <a:ext cx="9618826" cy="797164"/>
          </a:xfrm>
        </p:spPr>
        <p:txBody>
          <a:bodyPr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pt-BR" sz="3000" dirty="0"/>
              <a:t>OBSERVAÇÃO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4909FE1A-A348-BC49-8485-62787DE7CCF7}"/>
              </a:ext>
            </a:extLst>
          </p:cNvPr>
          <p:cNvSpPr txBox="1">
            <a:spLocks/>
          </p:cNvSpPr>
          <p:nvPr/>
        </p:nvSpPr>
        <p:spPr>
          <a:xfrm>
            <a:off x="187357" y="5503025"/>
            <a:ext cx="12004643" cy="1231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/>
              <a:t>O IRMÃO TEM A RESPONSABILIDADE DE </a:t>
            </a:r>
            <a:r>
              <a:rPr lang="pt-BR" sz="2200" b="1" dirty="0"/>
              <a:t>ADMITIR OS IRMÃOS </a:t>
            </a:r>
            <a:r>
              <a:rPr lang="pt-BR" sz="2200" dirty="0"/>
              <a:t>QUE ESTÃO ENTRANDO. É SÓ </a:t>
            </a:r>
            <a:r>
              <a:rPr lang="pt-BR" sz="2200" b="1" dirty="0"/>
              <a:t>CLICAR EM ADMITIR </a:t>
            </a:r>
            <a:r>
              <a:rPr lang="pt-BR" sz="2200" dirty="0"/>
              <a:t>A MEDIDA QUE ELES APARECEREM NA LISTA DE PARTICIPANTES AO LADO (PARA ABRIR ESSA LISTA É SÓ CLICAR EM </a:t>
            </a:r>
            <a:r>
              <a:rPr lang="pt-BR" sz="2200" b="1" dirty="0"/>
              <a:t>PARTICIPANTES</a:t>
            </a:r>
            <a:r>
              <a:rPr lang="pt-BR" sz="2200" dirty="0"/>
              <a:t> NA BARRA DE FERRAMENTAS DO ZOOM)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64B52F-AAD7-8F43-96E8-6EF915B03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1" y="1253258"/>
            <a:ext cx="10847540" cy="4094565"/>
          </a:xfrm>
          <a:prstGeom prst="rect">
            <a:avLst/>
          </a:prstGeom>
        </p:spPr>
      </p:pic>
      <p:sp>
        <p:nvSpPr>
          <p:cNvPr id="12" name="Seta para Baixo 11">
            <a:extLst>
              <a:ext uri="{FF2B5EF4-FFF2-40B4-BE49-F238E27FC236}">
                <a16:creationId xmlns:a16="http://schemas.microsoft.com/office/drawing/2014/main" id="{6878851E-7DE4-ED48-80AA-240381FB6C00}"/>
              </a:ext>
            </a:extLst>
          </p:cNvPr>
          <p:cNvSpPr/>
          <p:nvPr/>
        </p:nvSpPr>
        <p:spPr>
          <a:xfrm rot="2469022">
            <a:off x="11068685" y="1598970"/>
            <a:ext cx="561371" cy="776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98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9315E-30FC-3B4C-8D1E-56C204FB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57" y="300892"/>
            <a:ext cx="9618826" cy="797164"/>
          </a:xfrm>
        </p:spPr>
        <p:txBody>
          <a:bodyPr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pt-BR" sz="3000" dirty="0"/>
              <a:t>4º PASSO – SALAS SIMULTÂNEAS</a:t>
            </a:r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0C992431-2048-5546-A8C5-EC90B035E55E}"/>
              </a:ext>
            </a:extLst>
          </p:cNvPr>
          <p:cNvSpPr txBox="1">
            <a:spLocks/>
          </p:cNvSpPr>
          <p:nvPr/>
        </p:nvSpPr>
        <p:spPr>
          <a:xfrm>
            <a:off x="291374" y="5411078"/>
            <a:ext cx="5804625" cy="1207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/>
              <a:t>CLICAR EM </a:t>
            </a:r>
            <a:r>
              <a:rPr lang="pt-BR" sz="2200" b="1" dirty="0"/>
              <a:t>SALAS SIMULTÂNEAS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AA7E771-6309-314B-923D-9524C7A34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75" y="1291444"/>
            <a:ext cx="5804625" cy="3177951"/>
          </a:xfrm>
          <a:prstGeom prst="rect">
            <a:avLst/>
          </a:prstGeom>
        </p:spPr>
      </p:pic>
      <p:sp>
        <p:nvSpPr>
          <p:cNvPr id="16" name="Seta para Baixo 15">
            <a:extLst>
              <a:ext uri="{FF2B5EF4-FFF2-40B4-BE49-F238E27FC236}">
                <a16:creationId xmlns:a16="http://schemas.microsoft.com/office/drawing/2014/main" id="{1B5CBF94-4EB5-E044-A4F7-F8AFADCD4387}"/>
              </a:ext>
            </a:extLst>
          </p:cNvPr>
          <p:cNvSpPr/>
          <p:nvPr/>
        </p:nvSpPr>
        <p:spPr>
          <a:xfrm rot="2469022">
            <a:off x="4378181" y="3566922"/>
            <a:ext cx="561371" cy="776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F9AB169-7E50-9049-A069-459993189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962" y="1291444"/>
            <a:ext cx="4114433" cy="3982014"/>
          </a:xfrm>
          <a:prstGeom prst="rect">
            <a:avLst/>
          </a:prstGeom>
        </p:spPr>
      </p:pic>
      <p:sp>
        <p:nvSpPr>
          <p:cNvPr id="12" name="Seta para Baixo 11">
            <a:extLst>
              <a:ext uri="{FF2B5EF4-FFF2-40B4-BE49-F238E27FC236}">
                <a16:creationId xmlns:a16="http://schemas.microsoft.com/office/drawing/2014/main" id="{6878851E-7DE4-ED48-80AA-240381FB6C00}"/>
              </a:ext>
            </a:extLst>
          </p:cNvPr>
          <p:cNvSpPr/>
          <p:nvPr/>
        </p:nvSpPr>
        <p:spPr>
          <a:xfrm rot="2469022">
            <a:off x="8852059" y="1682584"/>
            <a:ext cx="561371" cy="776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>
            <a:extLst>
              <a:ext uri="{FF2B5EF4-FFF2-40B4-BE49-F238E27FC236}">
                <a16:creationId xmlns:a16="http://schemas.microsoft.com/office/drawing/2014/main" id="{B4E7B8B4-A289-E14D-A837-23EFE8567BAA}"/>
              </a:ext>
            </a:extLst>
          </p:cNvPr>
          <p:cNvSpPr/>
          <p:nvPr/>
        </p:nvSpPr>
        <p:spPr>
          <a:xfrm rot="2469022">
            <a:off x="9116493" y="2492148"/>
            <a:ext cx="561371" cy="776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>
            <a:extLst>
              <a:ext uri="{FF2B5EF4-FFF2-40B4-BE49-F238E27FC236}">
                <a16:creationId xmlns:a16="http://schemas.microsoft.com/office/drawing/2014/main" id="{E2C4F12D-BE83-8347-860C-B0C4CE1C7DC7}"/>
              </a:ext>
            </a:extLst>
          </p:cNvPr>
          <p:cNvSpPr/>
          <p:nvPr/>
        </p:nvSpPr>
        <p:spPr>
          <a:xfrm rot="2469022">
            <a:off x="10677511" y="3926830"/>
            <a:ext cx="561371" cy="776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BB59D3B7-43C4-BB47-BD99-F17119156089}"/>
              </a:ext>
            </a:extLst>
          </p:cNvPr>
          <p:cNvSpPr txBox="1">
            <a:spLocks/>
          </p:cNvSpPr>
          <p:nvPr/>
        </p:nvSpPr>
        <p:spPr>
          <a:xfrm>
            <a:off x="7082569" y="5484372"/>
            <a:ext cx="4679372" cy="1207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/>
              <a:t>COLOCAR O </a:t>
            </a:r>
            <a:r>
              <a:rPr lang="pt-BR" sz="2200" b="1" dirty="0"/>
              <a:t>NÚMERO DE SALAS</a:t>
            </a:r>
            <a:r>
              <a:rPr lang="pt-BR" sz="2200" dirty="0"/>
              <a:t>, A </a:t>
            </a:r>
            <a:r>
              <a:rPr lang="pt-BR" sz="2200" b="1" dirty="0"/>
              <a:t>OPCÃO MANUAL </a:t>
            </a:r>
            <a:r>
              <a:rPr lang="pt-BR" sz="2200" dirty="0"/>
              <a:t>E </a:t>
            </a:r>
            <a:r>
              <a:rPr lang="pt-BR" sz="2200" b="1" dirty="0"/>
              <a:t>CRIAR AS SALAS</a:t>
            </a:r>
          </a:p>
        </p:txBody>
      </p:sp>
    </p:spTree>
    <p:extLst>
      <p:ext uri="{BB962C8B-B14F-4D97-AF65-F5344CB8AC3E}">
        <p14:creationId xmlns:p14="http://schemas.microsoft.com/office/powerpoint/2010/main" val="86794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9315E-30FC-3B4C-8D1E-56C204FB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57" y="300892"/>
            <a:ext cx="9618826" cy="797164"/>
          </a:xfrm>
        </p:spPr>
        <p:txBody>
          <a:bodyPr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pt-BR" sz="3000" dirty="0"/>
              <a:t>5º PASSO – SALAS SIMULTÂNEAS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9EBF83E-2009-7E49-A3A8-A67181BA1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733" y="1376417"/>
            <a:ext cx="5594631" cy="5011857"/>
          </a:xfrm>
          <a:prstGeom prst="rect">
            <a:avLst/>
          </a:prstGeom>
        </p:spPr>
      </p:pic>
      <p:sp>
        <p:nvSpPr>
          <p:cNvPr id="12" name="Seta para Baixo 11">
            <a:extLst>
              <a:ext uri="{FF2B5EF4-FFF2-40B4-BE49-F238E27FC236}">
                <a16:creationId xmlns:a16="http://schemas.microsoft.com/office/drawing/2014/main" id="{6878851E-7DE4-ED48-80AA-240381FB6C00}"/>
              </a:ext>
            </a:extLst>
          </p:cNvPr>
          <p:cNvSpPr/>
          <p:nvPr/>
        </p:nvSpPr>
        <p:spPr>
          <a:xfrm rot="2469022">
            <a:off x="10242447" y="988146"/>
            <a:ext cx="561371" cy="776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>
            <a:extLst>
              <a:ext uri="{FF2B5EF4-FFF2-40B4-BE49-F238E27FC236}">
                <a16:creationId xmlns:a16="http://schemas.microsoft.com/office/drawing/2014/main" id="{B4E7B8B4-A289-E14D-A837-23EFE8567BAA}"/>
              </a:ext>
            </a:extLst>
          </p:cNvPr>
          <p:cNvSpPr/>
          <p:nvPr/>
        </p:nvSpPr>
        <p:spPr>
          <a:xfrm rot="2469022">
            <a:off x="9058648" y="5161210"/>
            <a:ext cx="561371" cy="776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4909FE1A-A348-BC49-8485-62787DE7CCF7}"/>
              </a:ext>
            </a:extLst>
          </p:cNvPr>
          <p:cNvSpPr txBox="1">
            <a:spLocks/>
          </p:cNvSpPr>
          <p:nvPr/>
        </p:nvSpPr>
        <p:spPr>
          <a:xfrm>
            <a:off x="187357" y="1515483"/>
            <a:ext cx="5594631" cy="4872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/>
              <a:t>DEPOIS DE CRIAR AS SALAS QUANDO FOR DESIGNAR OS IRMÃOS: </a:t>
            </a:r>
            <a:r>
              <a:rPr lang="pt-BR" sz="2200" dirty="0"/>
              <a:t>CLICAR EM SALAS SIMULTANEAS E ATRIBUIR OS IRMÃOS NAS SALAS. FAZER ISSO NA </a:t>
            </a:r>
            <a:r>
              <a:rPr lang="pt-BR" sz="2200" b="1" dirty="0"/>
              <a:t>SALA 01 </a:t>
            </a:r>
            <a:r>
              <a:rPr lang="pt-BR" sz="2200" dirty="0"/>
              <a:t>E DEPOIS </a:t>
            </a:r>
            <a:r>
              <a:rPr lang="pt-BR" sz="2200" b="1" dirty="0"/>
              <a:t>ABRIR TODAS AS SALAS</a:t>
            </a:r>
            <a:r>
              <a:rPr lang="pt-BR" sz="2200" dirty="0"/>
              <a:t> PARA OS IRMÃOS IREM PARA A SALA 01.  DEPOIS DESIGNAR OS DEMAIS PARA AS OUTRAS SALAS.</a:t>
            </a:r>
            <a:br>
              <a:rPr lang="pt-BR" sz="2200" dirty="0"/>
            </a:br>
            <a:endParaRPr lang="pt-BR" sz="2200" dirty="0"/>
          </a:p>
          <a:p>
            <a:r>
              <a:rPr lang="pt-BR" sz="2200" b="1" dirty="0"/>
              <a:t>OBS: NÃO PRECISA TER PRESSA.</a:t>
            </a:r>
          </a:p>
        </p:txBody>
      </p:sp>
    </p:spTree>
    <p:extLst>
      <p:ext uri="{BB962C8B-B14F-4D97-AF65-F5344CB8AC3E}">
        <p14:creationId xmlns:p14="http://schemas.microsoft.com/office/powerpoint/2010/main" val="25155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9315E-30FC-3B4C-8D1E-56C204FB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57" y="300892"/>
            <a:ext cx="9618826" cy="797164"/>
          </a:xfrm>
        </p:spPr>
        <p:txBody>
          <a:bodyPr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pt-BR" sz="3000" dirty="0"/>
              <a:t>OBSERVAÇÕES FINAIS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4909FE1A-A348-BC49-8485-62787DE7CCF7}"/>
              </a:ext>
            </a:extLst>
          </p:cNvPr>
          <p:cNvSpPr txBox="1">
            <a:spLocks/>
          </p:cNvSpPr>
          <p:nvPr/>
        </p:nvSpPr>
        <p:spPr>
          <a:xfrm>
            <a:off x="187357" y="1515483"/>
            <a:ext cx="5594631" cy="48727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/>
              <a:t>INÍCIO / ABERTURA DA REUNIÃO: </a:t>
            </a:r>
            <a:r>
              <a:rPr lang="pt-BR" sz="2200" dirty="0"/>
              <a:t>CERCA DE </a:t>
            </a:r>
            <a:r>
              <a:rPr lang="pt-BR" sz="2200" b="1" dirty="0"/>
              <a:t>10MIN</a:t>
            </a:r>
            <a:r>
              <a:rPr lang="pt-BR" sz="2200" dirty="0"/>
              <a:t> ANTES PARA A </a:t>
            </a:r>
            <a:r>
              <a:rPr lang="pt-BR" sz="2200" b="1" dirty="0"/>
              <a:t>PREGAÇÃO</a:t>
            </a:r>
            <a:r>
              <a:rPr lang="pt-BR" sz="2200" dirty="0"/>
              <a:t> E </a:t>
            </a:r>
            <a:r>
              <a:rPr lang="pt-BR" sz="2200" b="1" dirty="0"/>
              <a:t>20MIN</a:t>
            </a:r>
            <a:r>
              <a:rPr lang="pt-BR" sz="2200" dirty="0"/>
              <a:t> ANTES PARA AS </a:t>
            </a:r>
            <a:r>
              <a:rPr lang="pt-BR" sz="2200" b="1" dirty="0"/>
              <a:t>REUNIÕES DE SEMANA E FINAL DE SEMANA</a:t>
            </a:r>
            <a:r>
              <a:rPr lang="pt-BR" sz="2200" dirty="0"/>
              <a:t>.</a:t>
            </a:r>
            <a:br>
              <a:rPr lang="pt-BR" sz="2200" dirty="0"/>
            </a:br>
            <a:endParaRPr lang="pt-BR" sz="2200" dirty="0"/>
          </a:p>
          <a:p>
            <a:r>
              <a:rPr lang="pt-BR" sz="2200" b="1" dirty="0"/>
              <a:t>NÃO PRECISA ENVIAR DADOS DE ACESSO: </a:t>
            </a:r>
            <a:r>
              <a:rPr lang="pt-BR" sz="2200" dirty="0"/>
              <a:t>SENHA E ID SERÃO MENSAIS E ENVIADOS SEMANALMENTE PELOS SUPERINTENDENTES DE GRUPO E NO GRUPO DOS ARRANJOS.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C5472A7E-D437-DE4B-B302-6C417D744C88}"/>
              </a:ext>
            </a:extLst>
          </p:cNvPr>
          <p:cNvSpPr txBox="1">
            <a:spLocks/>
          </p:cNvSpPr>
          <p:nvPr/>
        </p:nvSpPr>
        <p:spPr>
          <a:xfrm>
            <a:off x="6096000" y="1515482"/>
            <a:ext cx="5594631" cy="48727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/>
              <a:t>CASO NÃO CONSIGA CUMPRIR COM SEU PRIVILÉGIO: </a:t>
            </a:r>
            <a:r>
              <a:rPr lang="pt-BR" sz="2200" dirty="0"/>
              <a:t>AVISAR O SEU </a:t>
            </a:r>
            <a:r>
              <a:rPr lang="pt-BR" sz="2200" u="sng" dirty="0"/>
              <a:t>AJUDANTE DO DIA </a:t>
            </a:r>
            <a:r>
              <a:rPr lang="pt-BR" sz="2200" dirty="0"/>
              <a:t>- CASO ELE NÃO CONSIGA AVISAR IMEDIATAMENTE O IRMÃO ORGANIZADOR DAS REUNIÕES (CELSO)</a:t>
            </a:r>
          </a:p>
          <a:p>
            <a:endParaRPr lang="pt-BR" sz="2200" dirty="0"/>
          </a:p>
          <a:p>
            <a:r>
              <a:rPr lang="pt-BR" sz="2200" b="1" dirty="0"/>
              <a:t>RESPONSÁVEIS EM INICIAR AS REUNIÕES DE CAMPO NO ZOOM: </a:t>
            </a:r>
            <a:br>
              <a:rPr lang="pt-BR" sz="2200" dirty="0"/>
            </a:br>
            <a:r>
              <a:rPr lang="pt-BR" sz="2200" dirty="0"/>
              <a:t>DIRIGENTE DO DIA </a:t>
            </a:r>
          </a:p>
          <a:p>
            <a:r>
              <a:rPr lang="pt-BR" sz="2200" dirty="0"/>
              <a:t>OBS: CASO NÃO CONSIGA PODE ENTRAR EM CONTATO COM O IRMÃO ORGANIZADOR.</a:t>
            </a:r>
          </a:p>
        </p:txBody>
      </p:sp>
    </p:spTree>
    <p:extLst>
      <p:ext uri="{BB962C8B-B14F-4D97-AF65-F5344CB8AC3E}">
        <p14:creationId xmlns:p14="http://schemas.microsoft.com/office/powerpoint/2010/main" val="416370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9315E-30FC-3B4C-8D1E-56C204FB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57" y="300892"/>
            <a:ext cx="9618826" cy="797164"/>
          </a:xfrm>
        </p:spPr>
        <p:txBody>
          <a:bodyPr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pt-BR" sz="3000" dirty="0"/>
              <a:t>OBSERVAÇÕES FINAIS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C5472A7E-D437-DE4B-B302-6C417D744C88}"/>
              </a:ext>
            </a:extLst>
          </p:cNvPr>
          <p:cNvSpPr txBox="1">
            <a:spLocks/>
          </p:cNvSpPr>
          <p:nvPr/>
        </p:nvSpPr>
        <p:spPr>
          <a:xfrm>
            <a:off x="6324606" y="1515482"/>
            <a:ext cx="5594631" cy="48727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/>
              <a:t>CASO NÃO FIQUE CONECTADO: </a:t>
            </a:r>
          </a:p>
          <a:p>
            <a:pPr marL="0" indent="0">
              <a:buNone/>
            </a:pPr>
            <a:r>
              <a:rPr lang="pt-BR" sz="2200" b="1" dirty="0"/>
              <a:t>SAIR E DEIXAR OUTRO IRMÃO COMO ANFITRIAO.</a:t>
            </a:r>
          </a:p>
          <a:p>
            <a:pPr marL="0" indent="0">
              <a:buNone/>
            </a:pPr>
            <a:r>
              <a:rPr lang="pt-BR" sz="2200" b="1" dirty="0"/>
              <a:t>1 – </a:t>
            </a:r>
            <a:r>
              <a:rPr lang="pt-BR" sz="2200" dirty="0"/>
              <a:t>CLIQUE EM </a:t>
            </a:r>
            <a:r>
              <a:rPr lang="pt-BR" sz="2200" b="1" dirty="0"/>
              <a:t>ENCERRAR</a:t>
            </a:r>
            <a:r>
              <a:rPr lang="pt-BR" sz="2200" dirty="0"/>
              <a:t> E ESCOLHA A OPÇÃO </a:t>
            </a:r>
            <a:r>
              <a:rPr lang="pt-BR" sz="2200" b="1" dirty="0"/>
              <a:t>SAIR DA REUNIÃO</a:t>
            </a:r>
          </a:p>
          <a:p>
            <a:pPr marL="0" indent="0">
              <a:buNone/>
            </a:pPr>
            <a:r>
              <a:rPr lang="pt-BR" sz="2200" dirty="0"/>
              <a:t>II – DEPOIS ESCOLHA A OPÇÃO </a:t>
            </a:r>
            <a:r>
              <a:rPr lang="pt-BR" sz="2200" b="1" dirty="0"/>
              <a:t>ATRIBUIR UM NOVO ANFITRIÃO </a:t>
            </a:r>
            <a:r>
              <a:rPr lang="pt-BR" sz="2200" dirty="0"/>
              <a:t>PARA DEIXAR OUTRO NO SEU LUGAR (AVISE O IRMÃO DISSO)</a:t>
            </a:r>
          </a:p>
          <a:p>
            <a:pPr marL="0" indent="0">
              <a:buNone/>
            </a:pPr>
            <a:endParaRPr lang="pt-BR" sz="2200" b="1" dirty="0"/>
          </a:p>
          <a:p>
            <a:pPr marL="0" indent="0">
              <a:buNone/>
            </a:pPr>
            <a:r>
              <a:rPr lang="pt-BR" sz="2200" b="1" dirty="0"/>
              <a:t>OBS: CASO ESCOLHA A OUTRA OPÇÃO A REUNIÃO SERÁ ENCERRADA PARA TODOS!!!</a:t>
            </a:r>
            <a:endParaRPr lang="pt-BR" sz="22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BF54AA6-A92B-C746-9A3D-EB6430559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2418"/>
            <a:ext cx="5998317" cy="4202607"/>
          </a:xfrm>
          <a:prstGeom prst="rect">
            <a:avLst/>
          </a:prstGeom>
        </p:spPr>
      </p:pic>
      <p:sp>
        <p:nvSpPr>
          <p:cNvPr id="8" name="Seta para Baixo 7">
            <a:extLst>
              <a:ext uri="{FF2B5EF4-FFF2-40B4-BE49-F238E27FC236}">
                <a16:creationId xmlns:a16="http://schemas.microsoft.com/office/drawing/2014/main" id="{74402FCC-BE44-F84B-88F1-2BB6524AAF73}"/>
              </a:ext>
            </a:extLst>
          </p:cNvPr>
          <p:cNvSpPr/>
          <p:nvPr/>
        </p:nvSpPr>
        <p:spPr>
          <a:xfrm rot="2469022">
            <a:off x="5717631" y="4954247"/>
            <a:ext cx="561371" cy="776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1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{9BB4F7C4-D12D-744A-A795-7C34E5C1AB9E}tf10001120</Template>
  <TotalTime>119</TotalTime>
  <Words>709</Words>
  <Application>Microsoft Macintosh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Pacote</vt:lpstr>
      <vt:lpstr>Iniciar e realizar uma reunião no ZOOM   CONGR. JD COLOMBO</vt:lpstr>
      <vt:lpstr>1º PASSO – BAIXAR ZOOM MEETINGS</vt:lpstr>
      <vt:lpstr>2º PASSO – ENTRAR NA CONTA</vt:lpstr>
      <vt:lpstr>3º PASSO – INICIAR A REUNIÃO</vt:lpstr>
      <vt:lpstr>OBSERVAÇÃO</vt:lpstr>
      <vt:lpstr>4º PASSO – SALAS SIMULTÂNEAS</vt:lpstr>
      <vt:lpstr>5º PASSO – SALAS SIMULTÂNEAS</vt:lpstr>
      <vt:lpstr>OBSERVAÇÕES FINAIS</vt:lpstr>
      <vt:lpstr>OBSERVAÇÕES FINAIS</vt:lpstr>
      <vt:lpstr>OBSERVAÇÕES FINAIS</vt:lpstr>
      <vt:lpstr>OBSERVAÇÕES FINAIS</vt:lpstr>
      <vt:lpstr>OBSERVAÇÕES FINAIS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Iniciar e realizar uma reunião no ZOOM   CONGR. JD COLOMBO</dc:title>
  <dc:creator>Empório Do Aço ACIUM</dc:creator>
  <cp:lastModifiedBy>Empório Do Aço ACIUM</cp:lastModifiedBy>
  <cp:revision>14</cp:revision>
  <dcterms:created xsi:type="dcterms:W3CDTF">2021-06-25T10:47:39Z</dcterms:created>
  <dcterms:modified xsi:type="dcterms:W3CDTF">2021-07-23T10:27:22Z</dcterms:modified>
</cp:coreProperties>
</file>